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Subtítulo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cap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ótulo"/>
          <p:cNvSpPr txBox="1"/>
          <p:nvPr/>
        </p:nvSpPr>
        <p:spPr>
          <a:xfrm>
            <a:off x="762000" y="2667000"/>
            <a:ext cx="825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200">
                <a:solidFill>
                  <a:srgbClr val="B8BCC6"/>
                </a:solidFill>
                <a:latin typeface="Roboto Mono"/>
              </a:rPr>
              <a:t>TIPO DE DOCUMENTO</a:t>
            </a:r>
          </a:p>
        </p:txBody>
      </p:sp>
      <p:sp>
        <p:nvSpPr>
          <p:cNvPr id="4" name="Título"/>
          <p:cNvSpPr txBox="1"/>
          <p:nvPr/>
        </p:nvSpPr>
        <p:spPr>
          <a:xfrm>
            <a:off x="762000" y="2984500"/>
            <a:ext cx="8890000" cy="23114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Roboto Condensed"/>
              </a:rPr>
              <a:t>Título da apresentação em até duas linhas</a:t>
            </a:r>
          </a:p>
        </p:txBody>
      </p:sp>
      <p:sp>
        <p:nvSpPr>
          <p:cNvPr id="5" name="Autoria"/>
          <p:cNvSpPr txBox="1"/>
          <p:nvPr/>
        </p:nvSpPr>
        <p:spPr>
          <a:xfrm>
            <a:off x="762000" y="5410200"/>
            <a:ext cx="825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100">
                <a:solidFill>
                  <a:srgbClr val="B8BCC6"/>
                </a:solidFill>
                <a:latin typeface="Roboto Mono"/>
              </a:rPr>
              <a:t>Nome · cargo · mês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di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ótulo"/>
          <p:cNvSpPr txBox="1"/>
          <p:nvPr/>
        </p:nvSpPr>
        <p:spPr>
          <a:xfrm>
            <a:off x="762000" y="2654300"/>
            <a:ext cx="825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200">
                <a:solidFill>
                  <a:srgbClr val="B8BCC6"/>
                </a:solidFill>
                <a:latin typeface="Roboto Mono"/>
              </a:rPr>
              <a:t>CAPÍTULO 01</a:t>
            </a:r>
          </a:p>
        </p:txBody>
      </p:sp>
      <p:sp>
        <p:nvSpPr>
          <p:cNvPr id="4" name="Título"/>
          <p:cNvSpPr txBox="1"/>
          <p:nvPr/>
        </p:nvSpPr>
        <p:spPr>
          <a:xfrm>
            <a:off x="762000" y="2959100"/>
            <a:ext cx="95250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5800" b="1">
                <a:solidFill>
                  <a:srgbClr val="FFFFFF"/>
                </a:solidFill>
                <a:latin typeface="Roboto Condensed"/>
              </a:rPr>
              <a:t>Título da seção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conteu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ótulo"/>
          <p:cNvSpPr txBox="1"/>
          <p:nvPr/>
        </p:nvSpPr>
        <p:spPr>
          <a:xfrm>
            <a:off x="762000" y="952500"/>
            <a:ext cx="8255000" cy="190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spc="200">
                <a:solidFill>
                  <a:srgbClr val="7A1F78"/>
                </a:solidFill>
                <a:latin typeface="Roboto Mono"/>
              </a:rPr>
              <a:t>RÓTULO DA SEÇÃO</a:t>
            </a:r>
          </a:p>
        </p:txBody>
      </p:sp>
      <p:sp>
        <p:nvSpPr>
          <p:cNvPr id="4" name="Título"/>
          <p:cNvSpPr txBox="1"/>
          <p:nvPr/>
        </p:nvSpPr>
        <p:spPr>
          <a:xfrm>
            <a:off x="762000" y="1244600"/>
            <a:ext cx="8890000" cy="635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4000" b="1">
                <a:solidFill>
                  <a:srgbClr val="3B3D40"/>
                </a:solidFill>
                <a:latin typeface="Roboto Condensed"/>
              </a:rPr>
              <a:t>Um título afirmativo por slide</a:t>
            </a:r>
          </a:p>
        </p:txBody>
      </p:sp>
      <p:sp>
        <p:nvSpPr>
          <p:cNvPr id="5" name="Texto"/>
          <p:cNvSpPr txBox="1"/>
          <p:nvPr/>
        </p:nvSpPr>
        <p:spPr>
          <a:xfrm>
            <a:off x="762000" y="2095500"/>
            <a:ext cx="6604000" cy="2667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700" b="0">
                <a:solidFill>
                  <a:srgbClr val="3B3D40"/>
                </a:solidFill>
                <a:latin typeface="Roboto"/>
              </a:rPr>
              <a:t>Texto de apoio em frases curtas, uma ideia por parágrafo. Todo número vem com fonte e data no rodapé do slide.</a:t>
            </a:r>
          </a:p>
        </p:txBody>
      </p:sp>
      <p:sp>
        <p:nvSpPr>
          <p:cNvPr id="6" name="Fonte"/>
          <p:cNvSpPr txBox="1"/>
          <p:nvPr/>
        </p:nvSpPr>
        <p:spPr>
          <a:xfrm>
            <a:off x="762000" y="6261100"/>
            <a:ext cx="7620000" cy="1651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00" b="0">
                <a:solidFill>
                  <a:srgbClr val="555555"/>
                </a:solidFill>
                <a:latin typeface="Roboto Mono"/>
              </a:rPr>
              <a:t>Fonte: [fonte e data]</a:t>
            </a:r>
          </a:p>
        </p:txBody>
      </p:sp>
      <p:sp>
        <p:nvSpPr>
          <p:cNvPr id="7" name="Número"/>
          <p:cNvSpPr txBox="1"/>
          <p:nvPr/>
        </p:nvSpPr>
        <p:spPr>
          <a:xfrm>
            <a:off x="10795000" y="6261100"/>
            <a:ext cx="698500" cy="1651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00" b="0">
                <a:solidFill>
                  <a:srgbClr val="555555"/>
                </a:solidFill>
                <a:latin typeface="Roboto Mon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f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echo"/>
          <p:cNvSpPr txBox="1"/>
          <p:nvPr/>
        </p:nvSpPr>
        <p:spPr>
          <a:xfrm>
            <a:off x="762000" y="2667000"/>
            <a:ext cx="10795000" cy="20955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r>
              <a:rPr sz="6200" b="1">
                <a:solidFill>
                  <a:srgbClr val="FFFFFF"/>
                </a:solidFill>
                <a:latin typeface="Roboto Condensed"/>
              </a:rPr>
              <a:t>Conteúdo não é </a:t>
            </a:r>
            <a:r>
              <a:rPr sz="6200" b="1">
                <a:solidFill>
                  <a:srgbClr val="E3A6E0"/>
                </a:solidFill>
                <a:latin typeface="Roboto Condensed"/>
              </a:rPr>
              <a:t>ruído.</a:t>
            </a:r>
          </a:p>
        </p:txBody>
      </p:sp>
      <p:sp>
        <p:nvSpPr>
          <p:cNvPr id="4" name="Contato"/>
          <p:cNvSpPr txBox="1"/>
          <p:nvPr/>
        </p:nvSpPr>
        <p:spPr>
          <a:xfrm>
            <a:off x="762000" y="4927600"/>
            <a:ext cx="952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60">
                <a:solidFill>
                  <a:srgbClr val="B8BCC6"/>
                </a:solidFill>
                <a:latin typeface="Roboto Mono"/>
              </a:rPr>
              <a:t>confrariadomarketing.com.br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Confraria do Marketing · Modelo de apresentação 16:9</dc:title>
  <dc:subject/>
  <dc:creator>Confraria do Marketing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